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78" r:id="rId3"/>
    <p:sldId id="279" r:id="rId4"/>
    <p:sldId id="285" r:id="rId5"/>
    <p:sldId id="286" r:id="rId6"/>
    <p:sldId id="282" r:id="rId7"/>
    <p:sldId id="283" r:id="rId8"/>
    <p:sldId id="284" r:id="rId9"/>
    <p:sldId id="266" r:id="rId10"/>
    <p:sldId id="262" r:id="rId11"/>
    <p:sldId id="263" r:id="rId12"/>
    <p:sldId id="264" r:id="rId13"/>
    <p:sldId id="258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65" r:id="rId23"/>
    <p:sldId id="261" r:id="rId24"/>
    <p:sldId id="277" r:id="rId2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737"/>
    <a:srgbClr val="0066FF"/>
    <a:srgbClr val="4371C4"/>
    <a:srgbClr val="6699FF"/>
    <a:srgbClr val="FFFFFF"/>
    <a:srgbClr val="0E192C"/>
    <a:srgbClr val="DDDDD7"/>
    <a:srgbClr val="CC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43" d="100"/>
          <a:sy n="43" d="100"/>
        </p:scale>
        <p:origin x="244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2227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54296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949914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451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6911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984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958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87087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821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960273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307411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459679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365126"/>
            <a:ext cx="9144000" cy="1147910"/>
          </a:xfrm>
          <a:prstGeom prst="rect">
            <a:avLst/>
          </a:prstGeom>
          <a:solidFill>
            <a:srgbClr val="4371C4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noFill/>
              </a:ln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90EB4-8FE7-482C-AA5C-AA4B859A60FF}" type="datetimeFigureOut">
              <a:rPr kumimoji="1" lang="ja-JP" altLang="en-US" smtClean="0"/>
              <a:t>2015/10/1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フローチャート: 判断 7"/>
          <p:cNvSpPr/>
          <p:nvPr userDrawn="1"/>
        </p:nvSpPr>
        <p:spPr>
          <a:xfrm>
            <a:off x="-1665983" y="-90442"/>
            <a:ext cx="2294634" cy="2059045"/>
          </a:xfrm>
          <a:prstGeom prst="flowChartDecision">
            <a:avLst/>
          </a:prstGeom>
          <a:solidFill>
            <a:srgbClr val="4371C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1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3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kern="1200">
          <a:ln w="12700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b="37551"/>
          <a:stretch/>
        </p:blipFill>
        <p:spPr>
          <a:xfrm>
            <a:off x="-110066" y="-473606"/>
            <a:ext cx="9254066" cy="831584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7"/>
            <a:ext cx="9254066" cy="8315849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49349"/>
            <a:ext cx="6858000" cy="2360613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/>
          <a:p>
            <a:r>
              <a:rPr kumimoji="1" lang="ja-JP" altLang="en-US" dirty="0" smtClean="0"/>
              <a:t>開発目標発表会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sz="3600" dirty="0" smtClean="0"/>
              <a:t>あなただけのマネージャ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kumimoji="1" lang="ja-JP" altLang="en-US" sz="3600" dirty="0" smtClean="0"/>
              <a:t>「</a:t>
            </a:r>
            <a:r>
              <a:rPr lang="ja-JP" altLang="en-US" sz="3600" dirty="0" smtClean="0"/>
              <a:t>タスクル」</a:t>
            </a: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/>
              <a:t>スケジュールのプロ メガネ支部</a:t>
            </a:r>
            <a:endParaRPr kumimoji="1" lang="en-US" altLang="ja-JP" sz="2000" dirty="0" smtClean="0"/>
          </a:p>
          <a:p>
            <a:r>
              <a:rPr lang="ja-JP" altLang="en-US" sz="2400" b="1" u="sng" dirty="0" smtClean="0"/>
              <a:t>島佳吾</a:t>
            </a:r>
            <a:r>
              <a:rPr lang="ja-JP" altLang="en-US" sz="2400" dirty="0" smtClean="0"/>
              <a:t>，小林</a:t>
            </a:r>
            <a:r>
              <a:rPr lang="ja-JP" altLang="en-US" sz="2400" dirty="0"/>
              <a:t>達也，古田島裕斗</a:t>
            </a:r>
            <a:r>
              <a:rPr lang="ja-JP" altLang="en-US" sz="2400" dirty="0" smtClean="0"/>
              <a:t>，</a:t>
            </a:r>
            <a:endParaRPr lang="en-US" altLang="ja-JP" sz="2400" dirty="0" smtClean="0"/>
          </a:p>
          <a:p>
            <a:r>
              <a:rPr lang="ja-JP" altLang="en-US" sz="2400" dirty="0" smtClean="0"/>
              <a:t>長裕敏，川畑裕也，太田千尋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>
              <a:buNone/>
            </a:pPr>
            <a:r>
              <a:rPr lang="ja-JP" altLang="en-US" sz="2800" dirty="0"/>
              <a:t>自分たち向け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を実現する</a:t>
            </a:r>
            <a:endParaRPr lang="ja-JP" altLang="en-US" sz="2800" dirty="0"/>
          </a:p>
          <a:p>
            <a:pPr marL="0" indent="0">
              <a:buNone/>
            </a:pPr>
            <a:r>
              <a:rPr lang="ja-JP" altLang="en-US" sz="2800" dirty="0" smtClean="0"/>
              <a:t>「タスクル」</a:t>
            </a:r>
            <a:r>
              <a:rPr lang="ja-JP" altLang="en-US" sz="2000" dirty="0" smtClean="0"/>
              <a:t>です</a:t>
            </a:r>
            <a:r>
              <a:rPr lang="ja-JP" altLang="en-US" sz="2000" dirty="0"/>
              <a:t>．</a:t>
            </a:r>
            <a:endParaRPr lang="ja-JP" altLang="en-US" sz="2800" dirty="0"/>
          </a:p>
          <a:p>
            <a:pPr marL="0" indent="0"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>
              <a:buNone/>
            </a:pPr>
            <a:r>
              <a:rPr lang="ja-JP" altLang="en-US" sz="2800" dirty="0"/>
              <a:t>予定を自動で調整，提案する機能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4089400" y="6334780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4826"/>
            <a:ext cx="9144000" cy="5608348"/>
          </a:xfrm>
        </p:spPr>
      </p:pic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All 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348</Words>
  <Application>Microsoft Office PowerPoint</Application>
  <PresentationFormat>画面に合わせる (4:3)</PresentationFormat>
  <Paragraphs>114</Paragraphs>
  <Slides>24</Slides>
  <Notes>0</Notes>
  <HiddenSlides>16</HiddenSlides>
  <MMClips>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7" baseType="lpstr">
      <vt:lpstr>メイリオ</vt:lpstr>
      <vt:lpstr>Arial</vt:lpstr>
      <vt:lpstr>Office テーマ</vt:lpstr>
      <vt:lpstr>開発目標発表会 あなただけのマネージャ 「タスクル」</vt:lpstr>
      <vt:lpstr>エレベーターピッチ</vt:lpstr>
      <vt:lpstr>デモ</vt:lpstr>
      <vt:lpstr>PowerPoint プレゼンテーション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島佳吾</cp:lastModifiedBy>
  <cp:revision>46</cp:revision>
  <dcterms:created xsi:type="dcterms:W3CDTF">2015-08-23T13:55:32Z</dcterms:created>
  <dcterms:modified xsi:type="dcterms:W3CDTF">2015-10-01T15:00:53Z</dcterms:modified>
</cp:coreProperties>
</file>